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0-1.png>
</file>

<file path=ppt/media/image-10-2.png>
</file>

<file path=ppt/media/image-10-3.png>
</file>

<file path=ppt/media/image-11-1.png>
</file>

<file path=ppt/media/image-11-2.png>
</file>

<file path=ppt/media/image-11-3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319599" y="2856786"/>
            <a:ext cx="5941814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05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File Handling Utilities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40232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Discover the essential file handling utilities for efficient management of files and directories in Linux systems.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319599" y="50006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19" y="5008245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86086" y="4983956"/>
            <a:ext cx="123265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Hema v</a:t>
            </a:r>
            <a:endParaRPr lang="en-US" sz="2187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4643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sort Command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3491984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Sort lines in a file using the sort command. Use options like -n for numerical sorting and -u to remove duplicate lines.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452699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sort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Sort lines in ascending order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49197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sort -r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Sort lines in descending order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2703790" y="5386864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sort -n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Sort lines numerically</a:t>
            </a: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697956"/>
            <a:ext cx="448579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uniq Command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3725585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Remove duplicate lines from a file using the uniq command. Use options like -c to count occurrences and -d to print duplicate lines.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686300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uniq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Remove adjacent duplicate lines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51533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uniq -c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Count the occurrences of each line</a:t>
            </a:r>
            <a:endParaRPr lang="en-US" sz="1750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348389" y="2464356"/>
            <a:ext cx="477178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touch Command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491984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new files or modify timestamps with the touch command. Use options like -a to change access time and -m to modify the modification time of a file.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703790" y="4452699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touch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Create a new file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703790" y="49197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touch -a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Change the access time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703790" y="5386864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touch -m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Change the modification time</a:t>
            </a:r>
            <a:endParaRPr lang="en-US" sz="1750" dirty="0"/>
          </a:p>
        </p:txBody>
      </p:sp>
      <p:pic>
        <p:nvPicPr>
          <p:cNvPr id="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4643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cat Command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3491984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Display file contents or concatenate multiple files using the cat command. Use options like -n for line numbers and -v for non-printing characters.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452699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cat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Display file contents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49197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cat myfile1.txt myfile2.txt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Concatenate multiple files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2703790" y="5386864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cat -n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Display contents with line numbers</a:t>
            </a: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6979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cp Command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3725585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Copy files and directories efficiently with the cp command. Use options like -a to copy all attributes and -r for recursive copy.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686300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cp myfile.txt myfile_copy.txt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Copy a file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51533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cp -r mydir mynewdir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Copy a directory</a:t>
            </a:r>
            <a:endParaRPr lang="en-US" sz="1750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4643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mv Command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3491984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Move files and directories seamlessly with the mv command. Use options like -i to prompt before overwriting an existing file.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452699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mv myfile.txt myfile_new.txt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Move a file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49197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mv mydir mynewdir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Move a directory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2703790" y="5386864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mv mydir/* .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Move files to the current directory</a:t>
            </a: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23087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rm Command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3258502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Delete files and directories effortlessly with the rm command. Use options like -r for recursive deletion and -i to prompt before deleting.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219218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rm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Delete a file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4686300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rm -r mydir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Delete a directory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2703790" y="51533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rm -r mydir/*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Delete files in a directory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2703790" y="5620464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rm *.txt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Delete files with a specific extension</a:t>
            </a:r>
            <a:endParaRPr lang="en-US" sz="1750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464356"/>
            <a:ext cx="481750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mkdir Command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3491984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directories effortlessly with the mkdir command. Use the -p option to create directories recursively, including parent directories.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452699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mkdir mydir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Create a directory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49197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mkdir -p mydir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Create a directory with parent directories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2703790" y="5386864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mkdir mydir1 mydir2 mydir3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Create multiple directories</a:t>
            </a: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4643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find Command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3491984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Search for files and directories efficiently with the find command. Use options like -name to match specific names and -type to match specific types.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452699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find . -name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Find files with a specific name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49197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find . -type d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Find directories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2703790" y="5386864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find . -size +100M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Find files larger than a certain size</a:t>
            </a: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697956"/>
            <a:ext cx="452389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87" kern="0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grep Command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348389" y="3725585"/>
            <a:ext cx="993350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Search for text within files using the grep command. Use options like -n for line numbers and -i to ignore case distinctions.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703790" y="4686300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grep hello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Search for a word in a file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2703790" y="5153382"/>
            <a:ext cx="9578102" cy="378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Char char="•"/>
            </a:pPr>
            <a:r>
              <a:rPr lang="en-US" sz="1750" spc="-35" kern="0" dirty="0">
                <a:solidFill>
                  <a:srgbClr val="272525"/>
                </a:solidFill>
                <a:highlight>
                  <a:srgbClr val="F5E7F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grep ^hello myfile.txt</a:t>
            </a:r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Search for lines starting with a word</a:t>
            </a:r>
            <a:endParaRPr lang="en-US" sz="1750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2023-10-10T07:30:42Z</dcterms:created>
  <dcterms:modified xsi:type="dcterms:W3CDTF">2023-10-10T07:30:42Z</dcterms:modified>
</cp:coreProperties>
</file>